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2857500" cy="2857500"/>
          </a:xfrm>
          <a:prstGeom prst="rect">
            <a:avLst/>
          </a:prstGeom>
        </p:spPr>
      </p:pic>
      <p:pic>
        <p:nvPicPr>
          <p:cNvPr id="4" name="Picture 3" descr="576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20320000" cy="101600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 b="1" u="sng"/>
              <a:t>Location Name:
 SHOAL CREEK BLVD / HANCOCK DR
Intersection ID:5156414</a:t>
            </a:r>
            <a:r>
              <a:rPr b="1" u="sng" sz="1200"/>
              <a:t>Cardinal Direction: </a:t>
            </a:r>
            <a:r>
              <a:rPr sz="1200"/>
              <a:t>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7" name="Picture 6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2857500" cy="2857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 b="1" u="sng"/>
              <a:t>Location Name:
 SHOAL CREEK BLVD / HANCOCK DR
Intersection ID:5156414</a:t>
            </a:r>
            <a:r>
              <a:rPr b="1" u="sng" sz="1200"/>
              <a:t>Cardinal Direction: </a:t>
            </a:r>
            <a:r>
              <a:rPr sz="1200"/>
              <a:t>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10" name="Picture 9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2857500" cy="2857500"/>
          </a:xfrm>
          <a:prstGeom prst="rect">
            <a:avLst/>
          </a:prstGeom>
        </p:spPr>
      </p:pic>
      <p:pic>
        <p:nvPicPr>
          <p:cNvPr id="11" name="Picture 10" descr="576_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1005840"/>
            <a:ext cx="20320000" cy="101600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12" name="TextBox 11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 b="1" u="sng"/>
              <a:t>Location Name:
 SHOAL CREEK BLVD / HANCOCK DR
Intersection ID:5156414</a:t>
            </a:r>
            <a:r>
              <a:rPr b="1" u="sng" sz="1200"/>
              <a:t>Cardinal Direction: </a:t>
            </a:r>
            <a:r>
              <a:rPr sz="1200"/>
              <a:t>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14" name="Picture 13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2857500" cy="2857500"/>
          </a:xfrm>
          <a:prstGeom prst="rect">
            <a:avLst/>
          </a:prstGeom>
        </p:spPr>
      </p:pic>
      <p:pic>
        <p:nvPicPr>
          <p:cNvPr id="15" name="Picture 14" descr="576_W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" y="1005840"/>
            <a:ext cx="20320000" cy="101600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16" name="TextBox 15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 b="1" u="sng"/>
              <a:t>Location Name:
 SHOAL CREEK BLVD / HANCOCK DR
Intersection ID:5156414</a:t>
            </a:r>
            <a:r>
              <a:rPr b="1" u="sng" sz="1200"/>
              <a:t>Cardinal Direction: </a:t>
            </a:r>
            <a:r>
              <a:rPr sz="1200"/>
              <a:t>W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